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121" Type="http://schemas.openxmlformats.org/officeDocument/2006/relationships/slide" Target="slides/slide116.xml"/><Relationship Id="rId25" Type="http://schemas.openxmlformats.org/officeDocument/2006/relationships/slide" Target="slides/slide20.xml"/><Relationship Id="rId120" Type="http://schemas.openxmlformats.org/officeDocument/2006/relationships/slide" Target="slides/slide115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f6765f5a9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f6765f5a9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1fc6797cea3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1fc6797cea3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fc6797cea3_0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fc6797cea3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200fa1f6ea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200fa1f6ea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1fc6797cea3_0_4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1fc6797cea3_0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f71e0ab3cb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f71e0ab3cb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f71e0ab3cb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1f71e0ab3cb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1fc6797cea3_0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1fc6797cea3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00fa1f6ead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200fa1f6ea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1fc6797cea3_0_4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1fc6797cea3_0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18204a1c66f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18204a1c66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fc6797cea3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fc6797cea3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18204a1c66f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18204a1c66f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18204a1c66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18204a1c66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18204a1c66f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18204a1c66f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18204a1c66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18204a1c66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18204a1c66f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18204a1c66f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18204a1c66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18204a1c66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18204a1c66f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18204a1c66f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18204a1c66f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18204a1c66f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8204a1c66f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8204a1c66f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f6765f5a95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f6765f5a9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f6765f5a95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f6765f5a95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f6765f5a95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f6765f5a95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f6765f5a95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f6765f5a95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fc6797cea3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fc6797cea3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fc6797cea3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fc6797cea3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fc6797cea3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fc6797cea3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fc6797cea3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fc6797cea3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fc6797cea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fc6797cea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fc6797cea3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fc6797cea3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fc6797cea3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fc6797cea3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fc6797cea3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fc6797cea3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fc6797cea3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fc6797cea3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fc6797cea3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fc6797cea3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fc6797cea3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fc6797cea3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fc6797cea3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fc6797cea3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fc6797cea3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fc6797cea3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fc6797cea3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fc6797cea3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fc6797cea3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fc6797cea3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fc6797cea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fc6797cea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fc6797cea3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fc6797cea3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fc6797cea3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fc6797cea3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fc6797cea3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fc6797cea3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fc6797cea3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fc6797cea3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fc6797cea3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fc6797cea3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f6765f5a95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f6765f5a95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f6765f5a95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f6765f5a95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fc6797cea3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fc6797cea3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f6765f5a95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f6765f5a95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8204a1c66f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8204a1c66f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fc6797cea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fc6797cea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fc6797cea3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fc6797cea3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fc6797cea3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fc6797cea3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fc6797cea3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fc6797cea3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fc6797cea3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fc6797cea3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fc6797cea3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fc6797cea3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fc6797cea3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fc6797cea3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fc6797cea3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fc6797cea3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f6765f5a95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f6765f5a95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f6765f5a95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f6765f5a95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f6765f5a95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f6765f5a95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fc6797cea3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fc6797cea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fc6797cea3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fc6797cea3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fc6797cea3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fc6797cea3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fc6797cea3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fc6797cea3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00fa1f6ead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00fa1f6ea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00fa1f6ead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200fa1f6ea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00fa1f6ead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00fa1f6ea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00fa1f6ead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00fa1f6ead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fc6797cea3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fc6797cea3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8204a1c66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8204a1c66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f6765f5a95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f6765f5a95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f6765f5a95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f6765f5a95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f6765f5a95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1f6765f5a95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fc6797cea3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fc6797cea3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fc6797cea3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fc6797cea3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00fa1f6ead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00fa1f6ead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f6765f5a95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f6765f5a95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fc6797cea3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fc6797cea3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f6765f5a95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1f6765f5a95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f6765f5a95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f6765f5a95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fc6797cea3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1fc6797cea3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8204a1c66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8204a1c6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f71e0ab3c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f71e0ab3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fc6797cea3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fc6797cea3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f6765f5a95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1f6765f5a95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f6765f5a95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1f6765f5a95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fc6797cea3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1fc6797cea3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f6765f5a95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1f6765f5a95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8204a1c66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18204a1c66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fc6797cea3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fc6797cea3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00fa1f6ead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200fa1f6ead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00fa1f6ead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200fa1f6ead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f6765f5a95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1f6765f5a95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f71e0ab3cb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f71e0ab3cb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f6765f5a95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1f6765f5a95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f6765f5a95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1f6765f5a95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fc6797cea3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1fc6797cea3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fc6797cea3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1fc6797cea3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1fc6797cea3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1fc6797cea3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1fc6797cea3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1fc6797cea3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f71e0ab3cb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1f71e0ab3cb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f71e0ab3cb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1f71e0ab3cb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fc6797cea3_0_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1fc6797cea3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f6765f5a95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1f6765f5a95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fc6797cea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fc6797cea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1f6765f5a95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1f6765f5a95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fc6797cea3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fc6797cea3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1f6765f5a95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1f6765f5a95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1f71e0ab3cb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1f71e0ab3cb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f6765f5a95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1f6765f5a95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fc6797cea3_0_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1fc6797cea3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00fa1f6ea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200fa1f6ea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f6765f5a95_0_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1f6765f5a95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1f6765f5a95_0_3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1f6765f5a95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fc6797cea3_0_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1fc6797cea3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72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73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94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91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90.jp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87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99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9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92.jp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95.jp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2.xml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79.jp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81.jp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83.jp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7.xml"/><Relationship Id="rId3" Type="http://schemas.openxmlformats.org/officeDocument/2006/relationships/hyperlink" Target="http://www.youtube.com/watch?v=HvhpwC7-Inw" TargetMode="External"/><Relationship Id="rId4" Type="http://schemas.openxmlformats.org/officeDocument/2006/relationships/image" Target="../media/image82.jp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0.jpg"/><Relationship Id="rId4" Type="http://schemas.openxmlformats.org/officeDocument/2006/relationships/image" Target="../media/image2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6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5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4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1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4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0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4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7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1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6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7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9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3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8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1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7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9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5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8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2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5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0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5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8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4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4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3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1.jpg"/><Relationship Id="rId4" Type="http://schemas.openxmlformats.org/officeDocument/2006/relationships/image" Target="../media/image69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7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77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75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78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76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0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89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88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3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86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8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66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85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96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15151"/>
            </a:gs>
            <a:gs pos="100000">
              <a:srgbClr val="101010"/>
            </a:gs>
          </a:gsLst>
          <a:lin ang="5400012" scaled="0"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69750" y="3470500"/>
            <a:ext cx="9004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pl" sz="1779">
                <a:solidFill>
                  <a:schemeClr val="dk1"/>
                </a:solidFill>
              </a:rPr>
              <a:t>Sprawozdanie z działalności Młodzieżowej Drużyny Pożarniczej </a:t>
            </a:r>
            <a:endParaRPr sz="1779">
              <a:solidFill>
                <a:schemeClr val="dk1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3713" y="806450"/>
            <a:ext cx="4496578" cy="25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15151"/>
            </a:gs>
            <a:gs pos="100000">
              <a:srgbClr val="101010"/>
            </a:gs>
          </a:gsLst>
          <a:lin ang="5400012" scaled="0"/>
        </a:gra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idx="1" type="subTitle"/>
          </p:nvPr>
        </p:nvSpPr>
        <p:spPr>
          <a:xfrm>
            <a:off x="69750" y="3470500"/>
            <a:ext cx="9004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pl" sz="1779">
                <a:solidFill>
                  <a:schemeClr val="dk1"/>
                </a:solidFill>
              </a:rPr>
              <a:t>Sprawozdanie z działalności Młodzieżowej Drużyny Pożarniczej </a:t>
            </a:r>
            <a:endParaRPr sz="1779">
              <a:solidFill>
                <a:schemeClr val="dk1"/>
              </a:solidFill>
            </a:endParaRPr>
          </a:p>
        </p:txBody>
      </p:sp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3713" y="806450"/>
            <a:ext cx="4496578" cy="25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1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2" name="Google Shape;702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862" y="-572300"/>
            <a:ext cx="9289723" cy="69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1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9" name="Google Shape;70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4825" y="-405650"/>
            <a:ext cx="9218826" cy="6914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1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6" name="Google Shape;716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0836" y="-673725"/>
            <a:ext cx="9214826" cy="615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15"/>
          <p:cNvSpPr txBox="1"/>
          <p:nvPr>
            <p:ph type="ctrTitle"/>
          </p:nvPr>
        </p:nvSpPr>
        <p:spPr>
          <a:xfrm>
            <a:off x="311708" y="9456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/>
              <a:t>II Sejmik Młodzieżowych Drużyn Pożarniczych z woj. Lubelskiego</a:t>
            </a:r>
            <a:endParaRPr sz="300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700" y="-296775"/>
            <a:ext cx="9344973" cy="700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1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33" name="Google Shape;733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2225" y="-549200"/>
            <a:ext cx="9246223" cy="693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1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40" name="Google Shape;740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727" y="-688225"/>
            <a:ext cx="9422223" cy="627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1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47" name="Google Shape;747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552" y="-912800"/>
            <a:ext cx="9226650" cy="614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20"/>
          <p:cNvSpPr txBox="1"/>
          <p:nvPr>
            <p:ph type="ctrTitle"/>
          </p:nvPr>
        </p:nvSpPr>
        <p:spPr>
          <a:xfrm>
            <a:off x="311708" y="9456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/>
              <a:t>Wizyta Św. Mikołaja</a:t>
            </a:r>
            <a:endParaRPr sz="300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1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9" name="Google Shape;759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2797" y="-3353512"/>
            <a:ext cx="6898426" cy="919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ctrTitle"/>
          </p:nvPr>
        </p:nvSpPr>
        <p:spPr>
          <a:xfrm>
            <a:off x="311708" y="9888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500"/>
              <a:t>Wizyta w KPPSP w Janowie Lubelskim</a:t>
            </a:r>
            <a:endParaRPr sz="350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1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6" name="Google Shape;766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400" y="-1166350"/>
            <a:ext cx="9260723" cy="694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1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3" name="Google Shape;773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56250"/>
            <a:ext cx="9207598" cy="690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24"/>
          <p:cNvSpPr txBox="1"/>
          <p:nvPr>
            <p:ph type="ctrTitle"/>
          </p:nvPr>
        </p:nvSpPr>
        <p:spPr>
          <a:xfrm>
            <a:off x="311708" y="9456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/>
              <a:t>Wigilia na rynku miejskim</a:t>
            </a:r>
            <a:endParaRPr sz="300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1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5" name="Google Shape;785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3950" y="0"/>
            <a:ext cx="9252552" cy="522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1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2" name="Google Shape;792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5275" y="-50475"/>
            <a:ext cx="9964480" cy="519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1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9" name="Google Shape;799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7375" y="1"/>
            <a:ext cx="997527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15151"/>
            </a:gs>
            <a:gs pos="100000">
              <a:srgbClr val="101010"/>
            </a:gs>
          </a:gsLst>
          <a:lin ang="5400012" scaled="0"/>
        </a:gradFill>
      </p:bgPr>
    </p:bg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28"/>
          <p:cNvSpPr txBox="1"/>
          <p:nvPr>
            <p:ph idx="1" type="subTitle"/>
          </p:nvPr>
        </p:nvSpPr>
        <p:spPr>
          <a:xfrm>
            <a:off x="69750" y="3470500"/>
            <a:ext cx="9004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pl" sz="1779">
                <a:solidFill>
                  <a:schemeClr val="dk1"/>
                </a:solidFill>
              </a:rPr>
              <a:t>Sprawozdanie z działalności Młodzieżowej Drużyny Pożarniczej </a:t>
            </a:r>
            <a:endParaRPr sz="1779">
              <a:solidFill>
                <a:schemeClr val="dk1"/>
              </a:solidFill>
            </a:endParaRPr>
          </a:p>
        </p:txBody>
      </p:sp>
      <p:pic>
        <p:nvPicPr>
          <p:cNvPr id="805" name="Google Shape;805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3713" y="806450"/>
            <a:ext cx="4496578" cy="25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1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2" name="Google Shape;812;p129" title="325485551 6443189965710180 7576123596024117418 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3548" y="-965850"/>
            <a:ext cx="9433600" cy="7075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15151"/>
            </a:gs>
            <a:gs pos="100000">
              <a:srgbClr val="101010"/>
            </a:gs>
          </a:gsLst>
          <a:lin ang="5400012" scaled="0"/>
        </a:gradFill>
      </p:bgPr>
    </p:bg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30"/>
          <p:cNvSpPr txBox="1"/>
          <p:nvPr>
            <p:ph idx="1" type="subTitle"/>
          </p:nvPr>
        </p:nvSpPr>
        <p:spPr>
          <a:xfrm>
            <a:off x="69750" y="3394300"/>
            <a:ext cx="9004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pl" sz="1779">
                <a:solidFill>
                  <a:schemeClr val="dk1"/>
                </a:solidFill>
              </a:rPr>
              <a:t>Sprawozdanie z działalności Młodzieżowej Drużyny Pożarniczej </a:t>
            </a:r>
            <a:endParaRPr sz="1779">
              <a:solidFill>
                <a:schemeClr val="dk1"/>
              </a:solidFill>
            </a:endParaRPr>
          </a:p>
        </p:txBody>
      </p:sp>
      <p:pic>
        <p:nvPicPr>
          <p:cNvPr id="818" name="Google Shape;818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3713" y="730250"/>
            <a:ext cx="4496578" cy="252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30"/>
          <p:cNvSpPr txBox="1"/>
          <p:nvPr/>
        </p:nvSpPr>
        <p:spPr>
          <a:xfrm>
            <a:off x="866550" y="3805900"/>
            <a:ext cx="7410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solidFill>
                  <a:schemeClr val="dk1"/>
                </a:solidFill>
              </a:rPr>
              <a:t>D</a:t>
            </a:r>
            <a:r>
              <a:rPr lang="pl" sz="1700">
                <a:solidFill>
                  <a:schemeClr val="dk1"/>
                </a:solidFill>
              </a:rPr>
              <a:t>ziękuję za uwagę.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412" y="-563300"/>
            <a:ext cx="9184824" cy="610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0702" y="-359175"/>
            <a:ext cx="9451474" cy="628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7162" y="-456275"/>
            <a:ext cx="9898327" cy="742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5100" y="-1151875"/>
            <a:ext cx="9929677" cy="744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3502" y="-134050"/>
            <a:ext cx="9293727" cy="618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-638525"/>
            <a:ext cx="9179899" cy="610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127" y="-462150"/>
            <a:ext cx="9222252" cy="613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39560"/>
            <a:ext cx="9144003" cy="6081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-445925"/>
            <a:ext cx="9144003" cy="608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8225" y="-504050"/>
            <a:ext cx="9172224" cy="604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>
            <p:ph type="ctrTitle"/>
          </p:nvPr>
        </p:nvSpPr>
        <p:spPr>
          <a:xfrm>
            <a:off x="311700" y="1981950"/>
            <a:ext cx="8520600" cy="11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500"/>
              <a:t>Udział w uroczystościach obchodów Konstytucji 3 Maja</a:t>
            </a:r>
            <a:endParaRPr sz="35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1126" y="-591675"/>
            <a:ext cx="4361748" cy="653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676" y="-231825"/>
            <a:ext cx="9217350" cy="5699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96750"/>
            <a:ext cx="9350276" cy="582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2780" y="-278887"/>
            <a:ext cx="9457556" cy="552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451" y="-311225"/>
            <a:ext cx="9187452" cy="5497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5431" y="0"/>
            <a:ext cx="9993281" cy="5227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0"/>
          <p:cNvSpPr txBox="1"/>
          <p:nvPr>
            <p:ph type="ctrTitle"/>
          </p:nvPr>
        </p:nvSpPr>
        <p:spPr>
          <a:xfrm>
            <a:off x="311700" y="1981950"/>
            <a:ext cx="8520600" cy="11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500"/>
              <a:t>Odznaczenie brązową odznaką MDP</a:t>
            </a:r>
            <a:endParaRPr sz="35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-586775"/>
            <a:ext cx="9143998" cy="6104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-177725"/>
            <a:ext cx="9334748" cy="620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4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-359700"/>
            <a:ext cx="9393699" cy="62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4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173950"/>
            <a:ext cx="9384302" cy="562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4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299" y="-456400"/>
            <a:ext cx="9239045" cy="559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5"/>
          <p:cNvSpPr txBox="1"/>
          <p:nvPr>
            <p:ph type="ctrTitle"/>
          </p:nvPr>
        </p:nvSpPr>
        <p:spPr>
          <a:xfrm>
            <a:off x="352633" y="8646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500"/>
              <a:t>Pokazy działalności w szkołach</a:t>
            </a:r>
            <a:endParaRPr sz="3500"/>
          </a:p>
        </p:txBody>
      </p:sp>
      <p:sp>
        <p:nvSpPr>
          <p:cNvPr id="267" name="Google Shape;267;p45"/>
          <p:cNvSpPr txBox="1"/>
          <p:nvPr/>
        </p:nvSpPr>
        <p:spPr>
          <a:xfrm>
            <a:off x="1429475" y="2688675"/>
            <a:ext cx="6272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chemeClr val="dk1"/>
                </a:solidFill>
              </a:rPr>
              <a:t>Zespół Szkolno-Przedszkolny w Janowie Lubelskim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825" y="-29525"/>
            <a:ext cx="9204454" cy="517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1575" y="-46250"/>
            <a:ext cx="6981345" cy="523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6262"/>
            <a:ext cx="3927026" cy="523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175" y="-325975"/>
            <a:ext cx="9191174" cy="701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2" name="Google Shape;29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3787" y="-250362"/>
            <a:ext cx="4176426" cy="5568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9" name="Google Shape;29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675" y="-37450"/>
            <a:ext cx="10424626" cy="598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7827" y="0"/>
            <a:ext cx="346834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2"/>
          <p:cNvSpPr txBox="1"/>
          <p:nvPr>
            <p:ph type="ctrTitle"/>
          </p:nvPr>
        </p:nvSpPr>
        <p:spPr>
          <a:xfrm>
            <a:off x="311708" y="9888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500"/>
              <a:t>Pokazy działalności w szkołach</a:t>
            </a:r>
            <a:endParaRPr sz="3500"/>
          </a:p>
        </p:txBody>
      </p:sp>
      <p:sp>
        <p:nvSpPr>
          <p:cNvPr id="312" name="Google Shape;312;p52"/>
          <p:cNvSpPr txBox="1"/>
          <p:nvPr/>
        </p:nvSpPr>
        <p:spPr>
          <a:xfrm>
            <a:off x="1426650" y="2788875"/>
            <a:ext cx="6272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chemeClr val="dk1"/>
                </a:solidFill>
              </a:rPr>
              <a:t>Szkoła Podstawowa w Białej Drugiej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5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596080" y="0"/>
            <a:ext cx="251368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5900" y="-28975"/>
            <a:ext cx="5201451" cy="5201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4"/>
          <p:cNvSpPr txBox="1"/>
          <p:nvPr>
            <p:ph type="ctrTitle"/>
          </p:nvPr>
        </p:nvSpPr>
        <p:spPr>
          <a:xfrm>
            <a:off x="311708" y="9888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500"/>
              <a:t>Ogólnopolski Turniej Wiedzy Pożarniczej</a:t>
            </a:r>
            <a:endParaRPr sz="35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4350"/>
            <a:ext cx="9144001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6"/>
          <p:cNvSpPr txBox="1"/>
          <p:nvPr>
            <p:ph type="ctrTitle"/>
          </p:nvPr>
        </p:nvSpPr>
        <p:spPr>
          <a:xfrm>
            <a:off x="311708" y="9888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500"/>
              <a:t>Pokazy z okazji Dnia Dziecka</a:t>
            </a:r>
            <a:endParaRPr sz="35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4" name="Google Shape;34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9400" y="-231825"/>
            <a:ext cx="9375976" cy="5414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1" name="Google Shape;35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-137650"/>
            <a:ext cx="9185852" cy="644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8" name="Google Shape;35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5649" y="-599125"/>
            <a:ext cx="9299650" cy="62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5" name="Google Shape;36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9000" y="-1208350"/>
            <a:ext cx="9723749" cy="649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2" name="Google Shape;37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348" y="-841550"/>
            <a:ext cx="9381652" cy="6940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000" y="-40225"/>
            <a:ext cx="9219548" cy="518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2"/>
          <p:cNvSpPr txBox="1"/>
          <p:nvPr>
            <p:ph type="ctrTitle"/>
          </p:nvPr>
        </p:nvSpPr>
        <p:spPr>
          <a:xfrm>
            <a:off x="311708" y="9888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500"/>
              <a:t>Ognisko integracyjne</a:t>
            </a:r>
            <a:endParaRPr sz="35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6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4" name="Google Shape;38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4700" y="-77450"/>
            <a:ext cx="9404027" cy="528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6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6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8" name="Google Shape;39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7326" y="-601325"/>
            <a:ext cx="9787151" cy="583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6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5" name="Google Shape;40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6277" y="-992475"/>
            <a:ext cx="4531450" cy="806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6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2" name="Google Shape;41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8025" y="-454175"/>
            <a:ext cx="10055398" cy="565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6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9" name="Google Shape;41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9"/>
          <p:cNvSpPr txBox="1"/>
          <p:nvPr>
            <p:ph type="ctrTitle"/>
          </p:nvPr>
        </p:nvSpPr>
        <p:spPr>
          <a:xfrm>
            <a:off x="311708" y="9888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500"/>
              <a:t>Gminne zawody MDP</a:t>
            </a:r>
            <a:endParaRPr sz="35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31" name="Google Shape;43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452" y="-1014200"/>
            <a:ext cx="9490125" cy="631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9400"/>
            <a:ext cx="9301775" cy="618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9225" y="-963250"/>
            <a:ext cx="9323223" cy="699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43" name="Google Shape;44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452" y="-307137"/>
            <a:ext cx="9395948" cy="624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50" name="Google Shape;45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9977" y="-326025"/>
            <a:ext cx="9243976" cy="6147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74"/>
          <p:cNvSpPr txBox="1"/>
          <p:nvPr>
            <p:ph type="ctrTitle"/>
          </p:nvPr>
        </p:nvSpPr>
        <p:spPr>
          <a:xfrm>
            <a:off x="311708" y="9888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500"/>
              <a:t>Powiatowe</a:t>
            </a:r>
            <a:r>
              <a:rPr lang="pl" sz="3500"/>
              <a:t> zawody MDP</a:t>
            </a:r>
            <a:endParaRPr sz="35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7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62" name="Google Shape;46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06075"/>
            <a:ext cx="9143997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7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69" name="Google Shape;46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7650" y="-941800"/>
            <a:ext cx="9311452" cy="698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7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76" name="Google Shape;47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5575" y="-574625"/>
            <a:ext cx="9269576" cy="6952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7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83" name="Google Shape;48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2100" y="-1361925"/>
            <a:ext cx="9333151" cy="6999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7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90" name="Google Shape;49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4975" y="-151025"/>
            <a:ext cx="9689375" cy="5445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8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97" name="Google Shape;49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252" y="-1007000"/>
            <a:ext cx="9357876" cy="700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8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8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4" name="Google Shape;504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7125" y="-1170100"/>
            <a:ext cx="5089751" cy="678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5" y="-912800"/>
            <a:ext cx="9137551" cy="68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82"/>
          <p:cNvSpPr txBox="1"/>
          <p:nvPr>
            <p:ph type="ctrTitle"/>
          </p:nvPr>
        </p:nvSpPr>
        <p:spPr>
          <a:xfrm>
            <a:off x="311708" y="8364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00"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900">
                <a:solidFill>
                  <a:srgbClr val="FFFFFF"/>
                </a:solidFill>
              </a:rPr>
              <a:t>Wakacyjne zajęcia w klubie ZEFIR</a:t>
            </a:r>
            <a:endParaRPr sz="43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8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16" name="Google Shape;51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825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89525" y="-1274750"/>
            <a:ext cx="9598525" cy="7198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8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28" name="Google Shape;528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450" y="-862075"/>
            <a:ext cx="9187451" cy="6890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8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35" name="Google Shape;535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300" y="-768800"/>
            <a:ext cx="9178598" cy="688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8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42" name="Google Shape;542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4150" y="-323800"/>
            <a:ext cx="9728061" cy="546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8"/>
          <p:cNvSpPr txBox="1"/>
          <p:nvPr>
            <p:ph type="ctrTitle"/>
          </p:nvPr>
        </p:nvSpPr>
        <p:spPr>
          <a:xfrm>
            <a:off x="311708" y="8364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500"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4100">
                <a:solidFill>
                  <a:srgbClr val="FFFFFF"/>
                </a:solidFill>
              </a:rPr>
              <a:t>Spływ kajakowy</a:t>
            </a:r>
            <a:endParaRPr sz="55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8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8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4" name="Google Shape;55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037" y="-1144600"/>
            <a:ext cx="9222077" cy="691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9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9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1" name="Google Shape;561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4575" y="-65200"/>
            <a:ext cx="9263974" cy="5206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450" y="-72175"/>
            <a:ext cx="9272525" cy="521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0379" y="-1159150"/>
            <a:ext cx="5203250" cy="6937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9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9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73" name="Google Shape;573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09937" y="0"/>
            <a:ext cx="69484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6019" y="0"/>
            <a:ext cx="288066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9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81" name="Google Shape;581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9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88" name="Google Shape;58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4975" y="-1246000"/>
            <a:ext cx="9333949" cy="7000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9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9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95" name="Google Shape;595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57700"/>
            <a:ext cx="9106176" cy="6829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9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02" name="Google Shape;602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27275"/>
            <a:ext cx="9144003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97"/>
          <p:cNvSpPr txBox="1"/>
          <p:nvPr>
            <p:ph type="ctrTitle"/>
          </p:nvPr>
        </p:nvSpPr>
        <p:spPr>
          <a:xfrm>
            <a:off x="311708" y="12936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500"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4100">
                <a:solidFill>
                  <a:srgbClr val="FFFFFF"/>
                </a:solidFill>
              </a:rPr>
              <a:t>Zabezpieczenie wyścigu Tour de Pologne</a:t>
            </a:r>
            <a:endParaRPr sz="55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98"/>
          <p:cNvSpPr txBox="1"/>
          <p:nvPr>
            <p:ph type="title"/>
          </p:nvPr>
        </p:nvSpPr>
        <p:spPr>
          <a:xfrm>
            <a:off x="5819975" y="4355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120"/>
              <a:t>Zabezpieczanie imprez</a:t>
            </a:r>
            <a:endParaRPr sz="2120"/>
          </a:p>
        </p:txBody>
      </p:sp>
      <p:sp>
        <p:nvSpPr>
          <p:cNvPr id="613" name="Google Shape;613;p98"/>
          <p:cNvSpPr/>
          <p:nvPr/>
        </p:nvSpPr>
        <p:spPr>
          <a:xfrm>
            <a:off x="5703900" y="4397300"/>
            <a:ext cx="58500" cy="3915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4" name="Google Shape;61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200" y="-1522350"/>
            <a:ext cx="9209201" cy="690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9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99"/>
          <p:cNvSpPr txBox="1"/>
          <p:nvPr>
            <p:ph idx="1" type="body"/>
          </p:nvPr>
        </p:nvSpPr>
        <p:spPr>
          <a:xfrm>
            <a:off x="311700" y="1130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21" name="Google Shape;621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0087" y="-1528575"/>
            <a:ext cx="9304176" cy="697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00"/>
          <p:cNvSpPr txBox="1"/>
          <p:nvPr>
            <p:ph type="ctrTitle"/>
          </p:nvPr>
        </p:nvSpPr>
        <p:spPr>
          <a:xfrm>
            <a:off x="311708" y="9456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900"/>
              <a:t>Porządkowanie rzeki Bukowa</a:t>
            </a:r>
            <a:endParaRPr sz="390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912" y="-1158800"/>
            <a:ext cx="9221827" cy="691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18" y="-2225"/>
            <a:ext cx="915191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10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8" name="Google Shape;638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550" y="-978000"/>
            <a:ext cx="9226650" cy="682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10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45" name="Google Shape;645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035" y="-1369175"/>
            <a:ext cx="9198075" cy="6898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0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10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52" name="Google Shape;652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8125" y="-717175"/>
            <a:ext cx="9362125" cy="702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0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10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59" name="Google Shape;659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9375" y="-775125"/>
            <a:ext cx="9833050" cy="7374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10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66" name="Google Shape;66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4325" y="-1354750"/>
            <a:ext cx="9258327" cy="694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07"/>
          <p:cNvSpPr txBox="1"/>
          <p:nvPr>
            <p:ph type="ctrTitle"/>
          </p:nvPr>
        </p:nvSpPr>
        <p:spPr>
          <a:xfrm>
            <a:off x="311708" y="9456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900"/>
              <a:t>Przekazanie dotacji MDP</a:t>
            </a:r>
            <a:endParaRPr sz="390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0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10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8" name="Google Shape;678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162" y="-915725"/>
            <a:ext cx="9262326" cy="6946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925" y="-934525"/>
            <a:ext cx="9156876" cy="686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1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90" name="Google Shape;690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05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0000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11"/>
          <p:cNvSpPr txBox="1"/>
          <p:nvPr>
            <p:ph type="ctrTitle"/>
          </p:nvPr>
        </p:nvSpPr>
        <p:spPr>
          <a:xfrm>
            <a:off x="311708" y="13591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3900"/>
              <a:t>Uczestnictwo w uroczystościach Odzyskania Niepodległości </a:t>
            </a:r>
            <a:endParaRPr sz="39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